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9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0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7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0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5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4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7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5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0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0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0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4FAC-1309-45C1-B4FE-7A561A1A840F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E868F-70B4-4581-8698-91B8234A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0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1300" y="1602659"/>
            <a:ext cx="2347452" cy="703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059700" y="3495371"/>
            <a:ext cx="2357284" cy="15819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Financing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Engineering risk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Liability risk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Credit/Surety bonds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SwissReSans" panose="020B0604020202020204" pitchFamily="34" charset="0"/>
              </a:rPr>
              <a:t>Figure </a:t>
            </a:r>
            <a:r>
              <a:rPr lang="en-US" sz="2400" b="1" dirty="0" smtClean="0">
                <a:latin typeface="SwissReSans" panose="020B0604020202020204" pitchFamily="34" charset="0"/>
              </a:rPr>
              <a:t>4</a:t>
            </a:r>
            <a:r>
              <a:rPr lang="en-US" sz="2400" dirty="0" smtClean="0">
                <a:latin typeface="SwissReSans" panose="020B0604020202020204" pitchFamily="34" charset="0"/>
              </a:rPr>
              <a:t>: </a:t>
            </a:r>
            <a:r>
              <a:rPr lang="en-US" sz="2400" kern="1000" dirty="0">
                <a:solidFill>
                  <a:prstClr val="black"/>
                </a:solidFill>
                <a:latin typeface="SwissReSans" panose="020B0604020202020204" pitchFamily="34" charset="0"/>
              </a:rPr>
              <a:t>Role of insurance Industry in various stages of infrastructure development</a:t>
            </a:r>
            <a:r>
              <a:rPr lang="en-US" sz="2400" kern="1000" dirty="0">
                <a:solidFill>
                  <a:prstClr val="black"/>
                </a:solidFill>
                <a:latin typeface="Times New Roman"/>
              </a:rPr>
              <a:t/>
            </a:r>
            <a:br>
              <a:rPr lang="en-US" sz="2400" kern="1000" dirty="0">
                <a:solidFill>
                  <a:prstClr val="black"/>
                </a:solidFill>
                <a:latin typeface="Times New Roman"/>
              </a:rPr>
            </a:b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621300" y="3495371"/>
            <a:ext cx="2349910" cy="15805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Land use pattern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Risk exposure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32516" y="3500288"/>
            <a:ext cx="2364658" cy="15805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Liability risk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Property risk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N</a:t>
            </a:r>
            <a:r>
              <a:rPr lang="en-US" smtClean="0">
                <a:solidFill>
                  <a:schemeClr val="tx1"/>
                </a:solidFill>
              </a:rPr>
              <a:t>atural/man-made </a:t>
            </a:r>
            <a:r>
              <a:rPr lang="en-US" dirty="0" smtClean="0">
                <a:solidFill>
                  <a:schemeClr val="tx1"/>
                </a:solidFill>
              </a:rPr>
              <a:t>disaster risk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712723"/>
            <a:ext cx="2359152" cy="64922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Advisor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9956" y="2713707"/>
            <a:ext cx="235915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Risk absorber &amp; Financing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47852" y="2713707"/>
            <a:ext cx="2359152" cy="64922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Risk absorber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245715" y="2317955"/>
            <a:ext cx="0" cy="27432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789176" y="2337623"/>
            <a:ext cx="0" cy="27432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717300" y="2336147"/>
            <a:ext cx="0" cy="27432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085806" y="1602658"/>
            <a:ext cx="2347452" cy="703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Construction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32516" y="1600200"/>
            <a:ext cx="2347452" cy="703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Maintenance &amp; Operation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3700" y="5309423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Swiss Re Economic Research &amp; Consulting</a:t>
            </a:r>
          </a:p>
        </p:txBody>
      </p:sp>
    </p:spTree>
    <p:extLst>
      <p:ext uri="{BB962C8B-B14F-4D97-AF65-F5344CB8AC3E}">
        <p14:creationId xmlns:p14="http://schemas.microsoft.com/office/powerpoint/2010/main" val="2546352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53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Figure 4: Role of insurance Industry in various stages of infrastructure development </vt:lpstr>
    </vt:vector>
  </TitlesOfParts>
  <Company>Swiss 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10: Role of insurance Industry in various stages of infrastructure development</dc:title>
  <dc:creator>Nishant Sinha</dc:creator>
  <cp:lastModifiedBy>Clarence Wong</cp:lastModifiedBy>
  <cp:revision>9</cp:revision>
  <dcterms:created xsi:type="dcterms:W3CDTF">2013-09-23T07:36:14Z</dcterms:created>
  <dcterms:modified xsi:type="dcterms:W3CDTF">2013-10-25T06:49:44Z</dcterms:modified>
</cp:coreProperties>
</file>